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5923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0268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71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2206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8543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462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8856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7071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34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4825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17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8C9BA-20D3-4B26-A2BE-B4849656CA1E}" type="datetimeFigureOut">
              <a:rPr lang="pt-BR" smtClean="0"/>
              <a:t>23/06/2020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22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EDG - 9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744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um bloco que efetua a função inversa ao multiplex, ou seja, a de enviar informações contidas em um canal a vários canais de saída         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71" y="3140968"/>
            <a:ext cx="6410325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21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As entradas de seleção têm como finalidade escolher qual o canal de informação de saída que deve ser conectado à entrada, ou seja, devem endereçar o canal de saída, ao qual a informação deve se dirigir.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4077072"/>
            <a:ext cx="29337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68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Neste circuito, se quisermos ligar a informação de entrada ao canal de saída I</a:t>
            </a:r>
            <a:r>
              <a:rPr lang="pt-BR" sz="2000" dirty="0" smtClean="0"/>
              <a:t>1</a:t>
            </a:r>
            <a:r>
              <a:rPr lang="pt-BR" dirty="0" smtClean="0"/>
              <a:t> basta selecionarmos a posição 1 da chave seletora, surgindo a informação somente na saída I</a:t>
            </a:r>
            <a:r>
              <a:rPr lang="pt-BR" sz="2000" dirty="0" smtClean="0"/>
              <a:t>1</a:t>
            </a:r>
            <a:r>
              <a:rPr lang="pt-BR" dirty="0" smtClean="0"/>
              <a:t>. Se quisermos que a informação de entrada seja conectada ao canal de saída I</a:t>
            </a:r>
            <a:r>
              <a:rPr lang="pt-BR" sz="2000" dirty="0" smtClean="0"/>
              <a:t>2</a:t>
            </a:r>
            <a:r>
              <a:rPr lang="pt-BR" dirty="0" smtClean="0"/>
              <a:t>, basta selecionarmos a posição 2, e assim sucessivamente.</a:t>
            </a:r>
          </a:p>
          <a:p>
            <a:r>
              <a:rPr lang="pt-BR" dirty="0" smtClean="0"/>
              <a:t>As variáveis de seleção irão indicar qual a posição que a chave seletora deve assumir, ou seja, a qual canal de saída devemos conectar a informação de entrada.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6598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circuito lógico básico de um </a:t>
            </a:r>
            <a:r>
              <a:rPr lang="pt-BR" dirty="0" err="1" smtClean="0"/>
              <a:t>demultiplex</a:t>
            </a:r>
            <a:r>
              <a:rPr lang="pt-BR" dirty="0" smtClean="0"/>
              <a:t> de 2 canais está esquematizado abaixo:</a:t>
            </a:r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058" y="2708920"/>
            <a:ext cx="44958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84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196752"/>
            <a:ext cx="8291264" cy="4929411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Funcionamento do circuito, em função do valor assumido pela variável  A</a:t>
            </a:r>
          </a:p>
          <a:p>
            <a:r>
              <a:rPr lang="pt-BR" dirty="0" smtClean="0"/>
              <a:t>A=0: I</a:t>
            </a:r>
            <a:r>
              <a:rPr lang="pt-BR" sz="2000" dirty="0" smtClean="0"/>
              <a:t>0</a:t>
            </a:r>
            <a:r>
              <a:rPr lang="pt-BR" dirty="0" smtClean="0"/>
              <a:t> irá assumir o valor da entrada de informação (E), e I</a:t>
            </a:r>
            <a:r>
              <a:rPr lang="pt-BR" sz="2000" dirty="0" smtClean="0"/>
              <a:t>1</a:t>
            </a:r>
            <a:r>
              <a:rPr lang="pt-BR" dirty="0" smtClean="0"/>
              <a:t> estará em 0.</a:t>
            </a:r>
          </a:p>
          <a:p>
            <a:r>
              <a:rPr lang="pt-BR" dirty="0" smtClean="0"/>
              <a:t>A=1: I</a:t>
            </a:r>
            <a:r>
              <a:rPr lang="pt-BR" sz="2000" dirty="0" smtClean="0"/>
              <a:t>1</a:t>
            </a:r>
            <a:r>
              <a:rPr lang="pt-BR" dirty="0" smtClean="0"/>
              <a:t> irá assumir o valor da entrada de informação (E), e I</a:t>
            </a:r>
            <a:r>
              <a:rPr lang="pt-BR" sz="2000" dirty="0" smtClean="0"/>
              <a:t>0</a:t>
            </a:r>
            <a:r>
              <a:rPr lang="pt-BR" dirty="0" smtClean="0"/>
              <a:t> estará em 0.</a:t>
            </a:r>
          </a:p>
          <a:p>
            <a:r>
              <a:rPr lang="pt-BR" dirty="0" smtClean="0"/>
              <a:t>Podemos notar que quando A=0 (endereço 0), a informação de entrada saíra em I</a:t>
            </a:r>
            <a:r>
              <a:rPr lang="pt-BR" sz="2000" dirty="0" smtClean="0"/>
              <a:t>0</a:t>
            </a:r>
            <a:r>
              <a:rPr lang="pt-BR" dirty="0" smtClean="0"/>
              <a:t> e quando A=1 (endereço 1), a informação de entrada saíra por I</a:t>
            </a:r>
            <a:r>
              <a:rPr lang="pt-BR" sz="2000" dirty="0" smtClean="0"/>
              <a:t>1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679955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Tabela verdade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28800"/>
            <a:ext cx="389572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759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Projeto do Circuito de um </a:t>
            </a:r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projetarmos um </a:t>
            </a:r>
            <a:r>
              <a:rPr lang="pt-BR" dirty="0" err="1" smtClean="0"/>
              <a:t>demultiplex</a:t>
            </a:r>
            <a:r>
              <a:rPr lang="pt-BR" dirty="0" smtClean="0"/>
              <a:t> devemos relacionar, primeiramente, a possibilidade que as variáveis de seleção irão assumir (endereço), com o canal de saída de informação que deve ser conectado à entrada. Para isso, montamos a tabela da verdade onde são consideradas todas as possibilidades de seleção e os respectivos canais de informação.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3203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r>
              <a:rPr lang="pt-BR" dirty="0" smtClean="0"/>
              <a:t> de 4 canais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que possamos conectar aleatoriamente uma entrada a 4 canais de saída, necessitamos de 2 variáveis de seleção.</a:t>
            </a:r>
          </a:p>
          <a:p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7" y="3212976"/>
            <a:ext cx="572452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455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r>
              <a:rPr lang="pt-BR" dirty="0" smtClean="0"/>
              <a:t> de 4 canais</a:t>
            </a: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8631935" cy="238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336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r>
              <a:rPr lang="pt-BR" dirty="0" smtClean="0"/>
              <a:t> de 4 canais</a:t>
            </a: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5771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r>
              <a:rPr lang="pt-BR" dirty="0" smtClean="0"/>
              <a:t> de 4 canais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Vamos analisar um dos casos possíveis das variáveis de seleção, por exemplo, enviando o endereço 0 1 </a:t>
            </a:r>
          </a:p>
          <a:p>
            <a:r>
              <a:rPr lang="pt-BR" dirty="0" smtClean="0"/>
              <a:t>Quando ocorrer este caso, o gerador de produtos  interno ao circuito estará com P</a:t>
            </a:r>
            <a:r>
              <a:rPr lang="pt-BR" sz="2000" dirty="0" smtClean="0"/>
              <a:t>1</a:t>
            </a:r>
            <a:r>
              <a:rPr lang="pt-BR" dirty="0" smtClean="0"/>
              <a:t> em 1, com isso, a porta E ligada à saída P</a:t>
            </a:r>
            <a:r>
              <a:rPr lang="pt-BR" sz="2000" dirty="0" smtClean="0"/>
              <a:t>1</a:t>
            </a:r>
            <a:r>
              <a:rPr lang="pt-BR" dirty="0" smtClean="0"/>
              <a:t> estará com um dos terminais em nível 1, logo, em sua saída (I</a:t>
            </a:r>
            <a:r>
              <a:rPr lang="pt-BR" sz="2000" dirty="0" smtClean="0"/>
              <a:t>1</a:t>
            </a:r>
            <a:r>
              <a:rPr lang="pt-BR" dirty="0" smtClean="0"/>
              <a:t>), teremos o valor ou os valores assumidos pela entrada das informações (E), permanecendo as outras saídas em nível 0.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465320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968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09" y="2060848"/>
            <a:ext cx="43910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602" y="620688"/>
            <a:ext cx="4438650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352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Informações</a:t>
            </a:r>
            <a:endParaRPr lang="pt-B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6402470" cy="495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848" y="776933"/>
            <a:ext cx="20478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2101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0620"/>
            <a:ext cx="5184576" cy="6754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003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Informações</a:t>
            </a:r>
            <a:endParaRPr lang="pt-B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6909768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76872"/>
            <a:ext cx="3198396" cy="197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996" y="4254624"/>
            <a:ext cx="4488916" cy="113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0045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450</Words>
  <Application>Microsoft Office PowerPoint</Application>
  <PresentationFormat>Apresentação na tela (4:3)</PresentationFormat>
  <Paragraphs>35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Tema do Office</vt:lpstr>
      <vt:lpstr>EDG - 9</vt:lpstr>
      <vt:lpstr>Demultiplex</vt:lpstr>
      <vt:lpstr>Demultiplex</vt:lpstr>
      <vt:lpstr>Demultiplex</vt:lpstr>
      <vt:lpstr>Demultiplex</vt:lpstr>
      <vt:lpstr>Demultiplex</vt:lpstr>
      <vt:lpstr>Tabela verdade</vt:lpstr>
      <vt:lpstr>Projeto do Circuito de um Demultiplex</vt:lpstr>
      <vt:lpstr>Demultiplex de 4 canais</vt:lpstr>
      <vt:lpstr>Demultiplex de 4 canais</vt:lpstr>
      <vt:lpstr>Demultiplex de 4 canais</vt:lpstr>
      <vt:lpstr>Demultiplex de 4 canais</vt:lpstr>
      <vt:lpstr>   </vt:lpstr>
      <vt:lpstr>Informações</vt:lpstr>
      <vt:lpstr>     </vt:lpstr>
      <vt:lpstr>Informações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 - 9</dc:title>
  <dc:creator>AECIO</dc:creator>
  <cp:lastModifiedBy>AECIO</cp:lastModifiedBy>
  <cp:revision>18</cp:revision>
  <dcterms:created xsi:type="dcterms:W3CDTF">2020-06-23T16:06:20Z</dcterms:created>
  <dcterms:modified xsi:type="dcterms:W3CDTF">2020-06-23T19:43:25Z</dcterms:modified>
</cp:coreProperties>
</file>